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58" r:id="rId4"/>
  </p:sldIdLst>
  <p:sldSz cx="12192000" cy="6858000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9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5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23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70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0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5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707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92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6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39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40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7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7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55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1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96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08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A0DCD19-C045-4ABC-86ED-2F1942C25EE1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296DF95-CD5D-4604-94BA-F3803C33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18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TRAVAIL INTERSESSION MODULE 1 MODULE 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FORMATION FEDERAL </a:t>
            </a:r>
          </a:p>
          <a:p>
            <a:r>
              <a:rPr lang="fr-FR" dirty="0" smtClean="0"/>
              <a:t>SAISON 2016-2017</a:t>
            </a:r>
          </a:p>
          <a:p>
            <a:endParaRPr lang="fr-FR" dirty="0" smtClean="0"/>
          </a:p>
          <a:p>
            <a:r>
              <a:rPr lang="fr-FR" dirty="0" smtClean="0"/>
              <a:t>SECTEUR MAINE ET LOIRE-VENDEE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44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INTERSESSION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4243" y="2115403"/>
            <a:ext cx="9905998" cy="424445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Pour le module 2 vous devez :</a:t>
            </a:r>
          </a:p>
          <a:p>
            <a:pPr lvl="1"/>
            <a:r>
              <a:rPr lang="fr-FR" dirty="0" smtClean="0"/>
              <a:t>Faire une synthèse du fonctionnement dans votre club :</a:t>
            </a:r>
          </a:p>
          <a:p>
            <a:pPr lvl="2"/>
            <a:r>
              <a:rPr lang="fr-FR" dirty="0" smtClean="0"/>
              <a:t>Sur la préparation des séances (qui fait quoi)</a:t>
            </a:r>
          </a:p>
          <a:p>
            <a:pPr lvl="2"/>
            <a:r>
              <a:rPr lang="fr-FR" dirty="0" smtClean="0"/>
              <a:t>Sur l’animation des séances (animation seul en duo, animation d’une situation ou de la séance, …)</a:t>
            </a:r>
          </a:p>
          <a:p>
            <a:pPr lvl="2"/>
            <a:r>
              <a:rPr lang="fr-FR" dirty="0" smtClean="0"/>
              <a:t>Sur la programmation des cycles (programmation à l’année ou pas, quel thème, …)</a:t>
            </a:r>
          </a:p>
          <a:p>
            <a:pPr lvl="2"/>
            <a:r>
              <a:rPr lang="fr-FR" dirty="0" smtClean="0"/>
              <a:t>Sur la mise en place de réunion régulière pour préparer le cycle suivant et faire un bilan du cycle passé.</a:t>
            </a:r>
          </a:p>
          <a:p>
            <a:pPr lvl="2"/>
            <a:r>
              <a:rPr lang="fr-FR" dirty="0" smtClean="0"/>
              <a:t>Sur votre sentiment personnel (me convient ou pas, comment l’améliorer)</a:t>
            </a:r>
          </a:p>
          <a:p>
            <a:pPr lvl="1"/>
            <a:r>
              <a:rPr lang="fr-FR" dirty="0" smtClean="0"/>
              <a:t>Préparer une séance complète sur le thème défendre individuellement :</a:t>
            </a:r>
          </a:p>
          <a:p>
            <a:pPr lvl="2"/>
            <a:r>
              <a:rPr lang="fr-FR" dirty="0" smtClean="0"/>
              <a:t>Bien définir le thème</a:t>
            </a:r>
          </a:p>
          <a:p>
            <a:pPr lvl="2"/>
            <a:r>
              <a:rPr lang="fr-FR" dirty="0" smtClean="0"/>
              <a:t>Bien définir ce que vous attendez des jeunes joueurs</a:t>
            </a:r>
          </a:p>
          <a:p>
            <a:pPr lvl="2"/>
            <a:r>
              <a:rPr lang="fr-FR" dirty="0" smtClean="0"/>
              <a:t>Proposer au moins 3 situations (échauffement, situation à effectif réduit, situation à effectif total)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83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INTERSESSION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la préparation de la séance utiliser la trame de séance sur le forum</a:t>
            </a:r>
          </a:p>
          <a:p>
            <a:r>
              <a:rPr lang="fr-FR" dirty="0" smtClean="0"/>
              <a:t>Pour le travail de synthèse vous êtes sur le support (papier, informatique, …)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Bon courage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544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16</TotalTime>
  <Words>186</Words>
  <Application>Microsoft Office PowerPoint</Application>
  <PresentationFormat>Grand écran</PresentationFormat>
  <Paragraphs>22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Maillage</vt:lpstr>
      <vt:lpstr>TRAVAIL INTERSESSION MODULE 1 MODULE 2</vt:lpstr>
      <vt:lpstr>TRAVAIL INTERSESSION</vt:lpstr>
      <vt:lpstr>TRAVAIL INTERSESSION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 INTERSESSION MODULE 1 MODULE 2</dc:title>
  <dc:creator>Thierry PICARD</dc:creator>
  <cp:lastModifiedBy>Christophe POMMIER</cp:lastModifiedBy>
  <cp:revision>2</cp:revision>
  <cp:lastPrinted>2017-01-03T10:06:09Z</cp:lastPrinted>
  <dcterms:created xsi:type="dcterms:W3CDTF">2016-12-14T10:44:52Z</dcterms:created>
  <dcterms:modified xsi:type="dcterms:W3CDTF">2017-01-03T10:07:02Z</dcterms:modified>
</cp:coreProperties>
</file>